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7" r:id="rId19"/>
    <p:sldId id="274" r:id="rId20"/>
    <p:sldId id="275" r:id="rId21"/>
    <p:sldId id="278" r:id="rId22"/>
    <p:sldId id="279" r:id="rId23"/>
    <p:sldId id="280" r:id="rId24"/>
    <p:sldId id="281" r:id="rId25"/>
    <p:sldId id="259" r:id="rId26"/>
    <p:sldId id="276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0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6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0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0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5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8843"/>
            <a:ext cx="10515600" cy="5638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1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9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19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8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9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3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6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27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Solve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2800" y="2086088"/>
            <a:ext cx="10515600" cy="254294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265405" y="2086088"/>
            <a:ext cx="502509" cy="2452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2694323" y="2295396"/>
            <a:ext cx="3286347" cy="99973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5881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6088"/>
            <a:ext cx="10515600" cy="254294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265405" y="2086088"/>
            <a:ext cx="1466336" cy="2452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3517001" y="2295396"/>
            <a:ext cx="3015604" cy="104092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87405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6088"/>
            <a:ext cx="10515600" cy="254294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265404" y="2086088"/>
            <a:ext cx="1383957" cy="2452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3446685" y="2295396"/>
            <a:ext cx="3506050" cy="10326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3929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6088"/>
            <a:ext cx="10515600" cy="2542949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265405" y="2086088"/>
            <a:ext cx="799071" cy="2452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6" idx="5"/>
          </p:cNvCxnSpPr>
          <p:nvPr/>
        </p:nvCxnSpPr>
        <p:spPr>
          <a:xfrm>
            <a:off x="2947455" y="2295396"/>
            <a:ext cx="4005280" cy="99973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07806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6088"/>
            <a:ext cx="10515600" cy="254294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265404" y="2086088"/>
            <a:ext cx="1375719" cy="2452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3439654" y="2295396"/>
            <a:ext cx="4419243" cy="102445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792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6088"/>
            <a:ext cx="10515600" cy="254294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265405" y="2086088"/>
            <a:ext cx="560173" cy="2452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2743543" y="2295396"/>
            <a:ext cx="5634338" cy="106564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002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6088"/>
            <a:ext cx="10515600" cy="254294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265405" y="2086088"/>
            <a:ext cx="560173" cy="2452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2743543" y="2295396"/>
            <a:ext cx="6103895" cy="102445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33539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6088"/>
            <a:ext cx="10515600" cy="254294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265405" y="2086088"/>
            <a:ext cx="1441622" cy="2452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3495906" y="2295396"/>
            <a:ext cx="5870516" cy="109035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80907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6088"/>
            <a:ext cx="10515600" cy="254294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265405" y="2086088"/>
            <a:ext cx="543698" cy="2452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2729480" y="2295396"/>
            <a:ext cx="7106498" cy="106564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8244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6088"/>
            <a:ext cx="10515600" cy="254294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265405" y="2086088"/>
            <a:ext cx="832022" cy="2452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2975580" y="2295396"/>
            <a:ext cx="7247577" cy="102445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3787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8667" y="691979"/>
            <a:ext cx="1133475" cy="152400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44810" y="538163"/>
            <a:ext cx="930238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9418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6088"/>
            <a:ext cx="10515600" cy="254294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265405" y="2086088"/>
            <a:ext cx="560173" cy="2452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2743543" y="2295396"/>
            <a:ext cx="7940933" cy="106564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79999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6088"/>
            <a:ext cx="10515600" cy="2542949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3912973" y="3451654"/>
            <a:ext cx="0" cy="8814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312508" y="3480486"/>
            <a:ext cx="0" cy="8814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753232" y="3480486"/>
            <a:ext cx="0" cy="8814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111579" y="3451654"/>
            <a:ext cx="0" cy="8814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20914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6088"/>
            <a:ext cx="10515600" cy="2542949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8641492" y="3468129"/>
            <a:ext cx="0" cy="8814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8192529" y="3468129"/>
            <a:ext cx="0" cy="8814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7628238" y="3468129"/>
            <a:ext cx="0" cy="8814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195751" y="3468129"/>
            <a:ext cx="0" cy="8814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779741" y="3468129"/>
            <a:ext cx="0" cy="8814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479060" y="3468129"/>
            <a:ext cx="0" cy="8814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980670" y="3468129"/>
            <a:ext cx="0" cy="8814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0511481" y="3468129"/>
            <a:ext cx="0" cy="8814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1001632" y="3488723"/>
            <a:ext cx="0" cy="8814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9176950" y="3488723"/>
            <a:ext cx="0" cy="8814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9625913" y="3488723"/>
            <a:ext cx="0" cy="8814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0025448" y="3468129"/>
            <a:ext cx="0" cy="8814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6908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6088"/>
            <a:ext cx="10515600" cy="254294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356021" y="2086088"/>
            <a:ext cx="626076" cy="2452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2890410" y="2295396"/>
            <a:ext cx="5421568" cy="21695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66377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6088"/>
            <a:ext cx="10515600" cy="2542949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8600303" y="4431957"/>
            <a:ext cx="2273643" cy="1647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63456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8667" y="691979"/>
            <a:ext cx="1133475" cy="152400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44810" y="538163"/>
            <a:ext cx="9302380" cy="56388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3220995" y="5700584"/>
            <a:ext cx="864973" cy="36246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8997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 Data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28498"/>
            <a:ext cx="10515600" cy="394559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896497" y="2710249"/>
            <a:ext cx="527222" cy="36246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156886" y="3945924"/>
            <a:ext cx="535460" cy="23066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204519" y="3962400"/>
            <a:ext cx="502508" cy="14828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7776519" y="2710249"/>
            <a:ext cx="3056238" cy="36246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301578" y="4580238"/>
            <a:ext cx="683741" cy="43660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43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384767"/>
            <a:ext cx="10515600" cy="394559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133600" y="1458098"/>
            <a:ext cx="724930" cy="1318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713470" y="1589904"/>
            <a:ext cx="763374" cy="30397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81597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384767"/>
            <a:ext cx="10515600" cy="394559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290119" y="1466335"/>
            <a:ext cx="1136822" cy="15651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1911178" y="1639330"/>
            <a:ext cx="947352" cy="31139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9667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384767"/>
            <a:ext cx="10515600" cy="3945591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1581665" y="4909751"/>
            <a:ext cx="8238" cy="3459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116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8667" y="691979"/>
            <a:ext cx="1133475" cy="152400"/>
          </a:xfrm>
          <a:prstGeom prst="rect">
            <a:avLst/>
          </a:prstGeom>
        </p:spPr>
      </p:pic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44810" y="538163"/>
            <a:ext cx="9302380" cy="5638800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2586681" y="5807676"/>
            <a:ext cx="815546" cy="19770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5463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rest is solved as with 27.1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28498"/>
            <a:ext cx="10515600" cy="394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638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29819"/>
            <a:ext cx="10515600" cy="254294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 Data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7636476" y="3451654"/>
            <a:ext cx="3550508" cy="2553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90984" y="4876800"/>
            <a:ext cx="609600" cy="1894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278659" y="4802659"/>
            <a:ext cx="411892" cy="28008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987114" y="3385751"/>
            <a:ext cx="510745" cy="32127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188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6088"/>
            <a:ext cx="10515600" cy="2542949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2265405" y="2086088"/>
            <a:ext cx="1021492" cy="2452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8" idx="5"/>
          </p:cNvCxnSpPr>
          <p:nvPr/>
        </p:nvCxnSpPr>
        <p:spPr>
          <a:xfrm>
            <a:off x="3137303" y="2295396"/>
            <a:ext cx="512059" cy="100797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058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6088"/>
            <a:ext cx="10515600" cy="254294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265405" y="2086088"/>
            <a:ext cx="807309" cy="2452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2954486" y="2295396"/>
            <a:ext cx="1049103" cy="102445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5889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6088"/>
            <a:ext cx="10515600" cy="254294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265405" y="2086088"/>
            <a:ext cx="749644" cy="2452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2905266" y="2295396"/>
            <a:ext cx="1518453" cy="9915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1575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6088"/>
            <a:ext cx="10515600" cy="254294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215978" y="2086088"/>
            <a:ext cx="617838" cy="2452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2743336" y="2295396"/>
            <a:ext cx="2059323" cy="104092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7712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6088"/>
            <a:ext cx="10515600" cy="254294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265405" y="2086088"/>
            <a:ext cx="1021492" cy="2452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3137303" y="2295396"/>
            <a:ext cx="2456189" cy="104092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0327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.potx" id="{BCEB7CAE-DBF8-41E7-965C-AC9CA1A9A9E1}" vid="{3BCF2857-91E3-4CC5-BFDE-BEF7C4141E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16</Words>
  <Application>Microsoft Office PowerPoint</Application>
  <PresentationFormat>Widescreen</PresentationFormat>
  <Paragraphs>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Office Theme</vt:lpstr>
      <vt:lpstr>Module 27</vt:lpstr>
      <vt:lpstr>PowerPoint Presentation</vt:lpstr>
      <vt:lpstr>PowerPoint Presentation</vt:lpstr>
      <vt:lpstr>Enter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Enter Data</vt:lpstr>
      <vt:lpstr>PowerPoint Presentation</vt:lpstr>
      <vt:lpstr>PowerPoint Presentation</vt:lpstr>
      <vt:lpstr>PowerPoint Presentation</vt:lpstr>
      <vt:lpstr>The rest is solved as with 27.1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2015-09-03T19:50:03Z</dcterms:created>
  <dcterms:modified xsi:type="dcterms:W3CDTF">2019-08-01T17:26:47Z</dcterms:modified>
</cp:coreProperties>
</file>